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5" r:id="rId2"/>
    <p:sldId id="428" r:id="rId3"/>
    <p:sldId id="373" r:id="rId4"/>
    <p:sldId id="375" r:id="rId5"/>
    <p:sldId id="376" r:id="rId6"/>
    <p:sldId id="377" r:id="rId7"/>
    <p:sldId id="378" r:id="rId8"/>
    <p:sldId id="379" r:id="rId9"/>
    <p:sldId id="388" r:id="rId10"/>
    <p:sldId id="386" r:id="rId11"/>
    <p:sldId id="391" r:id="rId12"/>
    <p:sldId id="390" r:id="rId13"/>
    <p:sldId id="389" r:id="rId14"/>
    <p:sldId id="351" r:id="rId15"/>
    <p:sldId id="426" r:id="rId16"/>
    <p:sldId id="402" r:id="rId17"/>
    <p:sldId id="403" r:id="rId18"/>
    <p:sldId id="42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6" autoAdjust="0"/>
    <p:restoredTop sz="88262" autoAdjust="0"/>
  </p:normalViewPr>
  <p:slideViewPr>
    <p:cSldViewPr>
      <p:cViewPr>
        <p:scale>
          <a:sx n="87" d="100"/>
          <a:sy n="87" d="100"/>
        </p:scale>
        <p:origin x="-1494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4E83259-DE7B-475A-A9C8-300322269B8F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762000"/>
            <a:ext cx="7467600" cy="2362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Support vector machine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364468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Dr. </a:t>
            </a:r>
            <a:r>
              <a:rPr lang="en-US" sz="2400" dirty="0" err="1" smtClean="0"/>
              <a:t>Umarani</a:t>
            </a:r>
            <a:r>
              <a:rPr lang="en-US" sz="2400" dirty="0" smtClean="0"/>
              <a:t> </a:t>
            </a:r>
            <a:r>
              <a:rPr lang="en-US" sz="2400" dirty="0" err="1" smtClean="0"/>
              <a:t>Jayaraman</a:t>
            </a:r>
            <a:r>
              <a:rPr lang="en-US" sz="2400" dirty="0" smtClean="0"/>
              <a:t>  </a:t>
            </a:r>
          </a:p>
          <a:p>
            <a:pPr algn="ctr"/>
            <a:r>
              <a:rPr lang="en-US" sz="2400" dirty="0" smtClean="0"/>
              <a:t>Assistant Professor</a:t>
            </a:r>
            <a:endParaRPr lang="en-US" sz="2400" dirty="0"/>
          </a:p>
        </p:txBody>
      </p:sp>
      <p:sp>
        <p:nvSpPr>
          <p:cNvPr id="6" name="AutoShape 5" descr="Brand Book of IIITDM Kancheepu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98028"/>
            <a:ext cx="49815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0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Margin </a:t>
            </a:r>
            <a:r>
              <a:rPr lang="en-US" dirty="0" smtClean="0"/>
              <a:t>3: Margin </a:t>
            </a:r>
            <a:r>
              <a:rPr lang="en-US" dirty="0"/>
              <a:t>between the line is given 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52700"/>
            <a:ext cx="4402816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14" y="2552699"/>
            <a:ext cx="420778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97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-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Among all possible margin, SVM tries to maximize the margin (</a:t>
            </a:r>
            <a:r>
              <a:rPr lang="en-US" dirty="0"/>
              <a:t>Margin 3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6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classifier-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vm_lots_of_choic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964" y="2362200"/>
            <a:ext cx="6812036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SVM- It tries to maximize the 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svm_solve_by_hand-e14960764577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2219"/>
            <a:ext cx="6791325" cy="50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 you</a:t>
            </a:r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05315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</a:t>
            </a:r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57400"/>
            <a:ext cx="726492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2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45771"/>
            <a:ext cx="1143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P\Downloads\d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90600"/>
            <a:ext cx="42005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Linear classifier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It maximize the margin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 Vector Machine (SVM)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57400"/>
            <a:ext cx="3999086" cy="300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124200"/>
            <a:ext cx="34385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539" y="2147888"/>
            <a:ext cx="5376261" cy="379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209800"/>
            <a:ext cx="5036914" cy="362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have infinite number of such linear equation that satisfies the condition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001" y="2700338"/>
            <a:ext cx="5385199" cy="392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-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Among all possible decision boundary which one is best suitable to have</a:t>
            </a:r>
          </a:p>
          <a:p>
            <a:r>
              <a:rPr lang="en-US" dirty="0" smtClean="0"/>
              <a:t>That’s where SVM come into picture</a:t>
            </a:r>
          </a:p>
          <a:p>
            <a:r>
              <a:rPr lang="en-US" dirty="0" smtClean="0"/>
              <a:t>Lets illustrate this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Margin 1: Margin </a:t>
            </a:r>
            <a:r>
              <a:rPr lang="en-US" dirty="0"/>
              <a:t>between the line is given 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52" y="2514600"/>
            <a:ext cx="4064048" cy="290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535469"/>
            <a:ext cx="4343400" cy="295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Margin </a:t>
            </a:r>
            <a:r>
              <a:rPr lang="en-US" dirty="0" smtClean="0"/>
              <a:t>2: Margin </a:t>
            </a:r>
            <a:r>
              <a:rPr lang="en-US" dirty="0"/>
              <a:t>between the line is given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562224"/>
            <a:ext cx="3984044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2562225"/>
            <a:ext cx="4143375" cy="292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8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5554</TotalTime>
  <Words>126</Words>
  <Application>Microsoft Office PowerPoint</Application>
  <PresentationFormat>On-screen Show (4:3)</PresentationFormat>
  <Paragraphs>29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Median</vt:lpstr>
      <vt:lpstr>Support vector machine</vt:lpstr>
      <vt:lpstr>Support Vector Machine (SVM)</vt:lpstr>
      <vt:lpstr>Support vector machine</vt:lpstr>
      <vt:lpstr>PowerPoint Presentation</vt:lpstr>
      <vt:lpstr>PowerPoint Presentation</vt:lpstr>
      <vt:lpstr>PowerPoint Presentation</vt:lpstr>
      <vt:lpstr>SVM - Intuition</vt:lpstr>
      <vt:lpstr>SVM</vt:lpstr>
      <vt:lpstr>SVM</vt:lpstr>
      <vt:lpstr>SVM</vt:lpstr>
      <vt:lpstr>SVM - Intuition</vt:lpstr>
      <vt:lpstr>Linear classifier- perceptron</vt:lpstr>
      <vt:lpstr>SVM- It tries to maximize the margin</vt:lpstr>
      <vt:lpstr>PowerPoint Presentation</vt:lpstr>
      <vt:lpstr>Additional slides</vt:lpstr>
      <vt:lpstr>Linear Classifier</vt:lpstr>
      <vt:lpstr>Linear Classifier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Classifier</dc:title>
  <dc:creator>Dr Umarani</dc:creator>
  <cp:lastModifiedBy>HP</cp:lastModifiedBy>
  <cp:revision>434</cp:revision>
  <dcterms:created xsi:type="dcterms:W3CDTF">2021-02-07T04:04:52Z</dcterms:created>
  <dcterms:modified xsi:type="dcterms:W3CDTF">2022-04-21T08:58:01Z</dcterms:modified>
</cp:coreProperties>
</file>